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6"/>
  </p:notesMasterIdLst>
  <p:handoutMasterIdLst>
    <p:handoutMasterId r:id="rId7"/>
  </p:handoutMasterIdLst>
  <p:sldIdLst>
    <p:sldId id="257" r:id="rId2"/>
    <p:sldId id="268" r:id="rId3"/>
    <p:sldId id="265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91" d="100"/>
          <a:sy n="91" d="100"/>
        </p:scale>
        <p:origin x="91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.behmann@ieee.org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aymond.choo@utsa.edu" TargetMode="External"/><Relationship Id="rId2" Type="http://schemas.openxmlformats.org/officeDocument/2006/relationships/hyperlink" Target="mailto:J.redfield@ieee.org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SPRING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19, 2019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Marcus,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Finance </a:t>
            </a:r>
            <a:r>
              <a:rPr lang="en-US" dirty="0" err="1">
                <a:latin typeface="Verdana" charset="0"/>
                <a:cs typeface="ＭＳ Ｐゴシック" charset="0"/>
              </a:rPr>
              <a:t>Cmte</a:t>
            </a:r>
            <a:r>
              <a:rPr lang="en-US" dirty="0">
                <a:latin typeface="Verdana" charset="0"/>
                <a:cs typeface="ＭＳ Ｐゴシック" charset="0"/>
              </a:rPr>
              <a:t> (</a:t>
            </a:r>
            <a:r>
              <a:rPr lang="en-US" dirty="0" err="1">
                <a:latin typeface="Verdana" charset="0"/>
                <a:cs typeface="ＭＳ Ｐゴシック" charset="0"/>
              </a:rPr>
              <a:t>FinCom</a:t>
            </a:r>
            <a:r>
              <a:rPr lang="en-US" dirty="0">
                <a:latin typeface="Verdana" charset="0"/>
                <a:cs typeface="ＭＳ Ｐゴシック" charset="0"/>
              </a:rPr>
              <a:t>)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T. Scott Atkinson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12/26/2018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Mission and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12/26/2018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Mission/2019 Focused Initiatives</a:t>
            </a:r>
          </a:p>
          <a:p>
            <a:endParaRPr lang="en-US" sz="1600" dirty="0"/>
          </a:p>
          <a:p>
            <a:r>
              <a:rPr lang="en-US" dirty="0"/>
              <a:t>Ensure that the Section financial matters are being handled fairly and correctly in accordance with IEEE, Region and Central Texas Section  Policies and Procedures.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Leadership Team</a:t>
            </a:r>
          </a:p>
          <a:p>
            <a:r>
              <a:rPr lang="en-US" b="1" dirty="0"/>
              <a:t>Position	       Name						         Email </a:t>
            </a:r>
          </a:p>
          <a:p>
            <a:r>
              <a:rPr lang="en-US" dirty="0"/>
              <a:t>Chair                T. Scott Atkinson                        s.atkinson@ieee.org</a:t>
            </a:r>
          </a:p>
          <a:p>
            <a:r>
              <a:rPr lang="en-US" dirty="0"/>
              <a:t>Members:         </a:t>
            </a:r>
            <a:r>
              <a:rPr lang="en-US" dirty="0" err="1"/>
              <a:t>Fawai</a:t>
            </a:r>
            <a:r>
              <a:rPr lang="en-US" dirty="0"/>
              <a:t> </a:t>
            </a:r>
            <a:r>
              <a:rPr lang="en-US" dirty="0" err="1"/>
              <a:t>Behmann</a:t>
            </a:r>
            <a:r>
              <a:rPr lang="en-US" dirty="0"/>
              <a:t>                          </a:t>
            </a:r>
            <a:r>
              <a:rPr lang="en-US" dirty="0">
                <a:hlinkClick r:id="rId2"/>
              </a:rPr>
              <a:t>f.behmann@ieee.org</a:t>
            </a:r>
            <a:endParaRPr lang="en-US" dirty="0"/>
          </a:p>
          <a:p>
            <a:r>
              <a:rPr lang="en-US" dirty="0"/>
              <a:t>                       Bill Martino                                 bill.martino@ieee.org</a:t>
            </a:r>
          </a:p>
          <a:p>
            <a:r>
              <a:rPr lang="en-US" dirty="0"/>
              <a:t>                       Joe Redfield                                j.redfield@ieee.org</a:t>
            </a:r>
          </a:p>
          <a:p>
            <a:r>
              <a:rPr lang="en-US" dirty="0"/>
              <a:t>                       Tom Grim                                   t.grim@ieee.org</a:t>
            </a:r>
          </a:p>
          <a:p>
            <a:r>
              <a:rPr lang="en-US" dirty="0"/>
              <a:t>                       Kai Wong                                    kaiwong@ieee.org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2018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12/26/2018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Activities:</a:t>
            </a:r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Ad Hoc conference calls and emails to discuss the results of the Green Tech Conference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Assisted in the preparation of a Wrap Up report on Green Tech to the Region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Review and approval of the 2019 CTS Budget forms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Discussions regarding the structure of the 2019 budget that includes the      Carry-Over rules of the IEEE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Finance </a:t>
            </a:r>
            <a:r>
              <a:rPr lang="en-US" dirty="0" err="1">
                <a:latin typeface="Verdana" charset="0"/>
                <a:cs typeface="ＭＳ Ｐゴシック" charset="0"/>
              </a:rPr>
              <a:t>Cmte</a:t>
            </a:r>
            <a:r>
              <a:rPr lang="en-US" dirty="0">
                <a:latin typeface="Verdana" charset="0"/>
                <a:cs typeface="ＭＳ Ｐゴシック" charset="0"/>
              </a:rPr>
              <a:t> Plans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12/26/2018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of Budgeting Processes for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Audit of 2018 financial transactions (looking for volunteer auditors)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Ongoing review of financial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TO BE REMOVED FROM FINAL SET OF SLIDES: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File Name: CTS_FinCom_2019_Scott.ppt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FYI: Send slides by noon Jan 14</a:t>
            </a:r>
            <a:r>
              <a:rPr lang="en-US" sz="1600" baseline="30000" dirty="0">
                <a:solidFill>
                  <a:srgbClr val="FF0000"/>
                </a:solidFill>
              </a:rPr>
              <a:t>th</a:t>
            </a:r>
            <a:r>
              <a:rPr lang="en-US" sz="1600" dirty="0">
                <a:solidFill>
                  <a:srgbClr val="FF0000"/>
                </a:solidFill>
              </a:rPr>
              <a:t> to </a:t>
            </a:r>
            <a:r>
              <a:rPr lang="en-US" sz="16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J.redfield@ieee.org</a:t>
            </a:r>
            <a:r>
              <a:rPr lang="en-US" sz="1600" dirty="0">
                <a:solidFill>
                  <a:srgbClr val="FF0000"/>
                </a:solidFill>
              </a:rPr>
              <a:t> and </a:t>
            </a:r>
            <a:r>
              <a:rPr lang="en-US" sz="1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Raymond.choo@utsa.edu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3899</TotalTime>
  <Words>199</Words>
  <Application>Microsoft Office PowerPoint</Application>
  <PresentationFormat>On-screen Show (4:3)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Lucida Grande</vt:lpstr>
      <vt:lpstr>Verdana</vt:lpstr>
      <vt:lpstr>Wingdings</vt:lpstr>
      <vt:lpstr>IEEE-Template</vt:lpstr>
      <vt:lpstr>IEEE Central Texas Section 2019 SPRING Planning Meeting January 19, 2019 San Marcus, TX</vt:lpstr>
      <vt:lpstr>Mission and Leadership Team</vt:lpstr>
      <vt:lpstr>2018 Key Accomplishments</vt:lpstr>
      <vt:lpstr>2019 Finance Cmte Plans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T. Scott Atkinson</cp:lastModifiedBy>
  <cp:revision>141</cp:revision>
  <cp:lastPrinted>2018-08-07T14:39:51Z</cp:lastPrinted>
  <dcterms:created xsi:type="dcterms:W3CDTF">2012-12-04T23:01:03Z</dcterms:created>
  <dcterms:modified xsi:type="dcterms:W3CDTF">2018-12-26T16:58:14Z</dcterms:modified>
</cp:coreProperties>
</file>